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8" r:id="rId4"/>
    <p:sldId id="267" r:id="rId5"/>
    <p:sldId id="273" r:id="rId6"/>
    <p:sldId id="27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626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491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13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637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99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68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099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989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553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175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77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A8EEC-CC84-450B-9571-A038FD4BDAC9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9DBD62-C688-45F4-A7AF-56F9DDFE68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92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11" Type="http://schemas.openxmlformats.org/officeDocument/2006/relationships/image" Target="../media/image10.png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7613" y="5312370"/>
            <a:ext cx="2309423" cy="154050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085" y="5317310"/>
            <a:ext cx="2309699" cy="15406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2738" y="5314794"/>
            <a:ext cx="2305790" cy="15380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8528" y="5314794"/>
            <a:ext cx="2313472" cy="15432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911" y="5304362"/>
            <a:ext cx="2321430" cy="15485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12287" y="3778211"/>
            <a:ext cx="2279713" cy="152068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20000" y="3783295"/>
            <a:ext cx="2292287" cy="15290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13680" y="3773934"/>
            <a:ext cx="2306320" cy="153843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41591" y="3796768"/>
            <a:ext cx="2272089" cy="15156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04165" y="3807744"/>
            <a:ext cx="2237426" cy="149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960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47461" y="2305878"/>
            <a:ext cx="81003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100000</a:t>
            </a:r>
          </a:p>
        </p:txBody>
      </p:sp>
    </p:spTree>
    <p:extLst>
      <p:ext uri="{BB962C8B-B14F-4D97-AF65-F5344CB8AC3E}">
        <p14:creationId xmlns:p14="http://schemas.microsoft.com/office/powerpoint/2010/main" val="2412496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47461" y="2305878"/>
            <a:ext cx="81003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50000</a:t>
            </a:r>
          </a:p>
        </p:txBody>
      </p:sp>
    </p:spTree>
    <p:extLst>
      <p:ext uri="{BB962C8B-B14F-4D97-AF65-F5344CB8AC3E}">
        <p14:creationId xmlns:p14="http://schemas.microsoft.com/office/powerpoint/2010/main" val="89036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8619" y="2224851"/>
            <a:ext cx="2073382" cy="13830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5237" y="2224851"/>
            <a:ext cx="2073382" cy="138305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1855" y="2224851"/>
            <a:ext cx="2073382" cy="13830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8473" y="2224851"/>
            <a:ext cx="2073382" cy="13830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5092" y="2224851"/>
            <a:ext cx="2073381" cy="138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309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47461" y="2305878"/>
            <a:ext cx="81003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10000</a:t>
            </a:r>
          </a:p>
        </p:txBody>
      </p:sp>
    </p:spTree>
    <p:extLst>
      <p:ext uri="{BB962C8B-B14F-4D97-AF65-F5344CB8AC3E}">
        <p14:creationId xmlns:p14="http://schemas.microsoft.com/office/powerpoint/2010/main" val="3855579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614" y="-13398"/>
            <a:ext cx="2234533" cy="14905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542" y="0"/>
            <a:ext cx="2234533" cy="14905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7470" y="0"/>
            <a:ext cx="2235238" cy="14910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63103" y="0"/>
            <a:ext cx="2214448" cy="14771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77551" y="0"/>
            <a:ext cx="2214449" cy="147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594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3</Words>
  <Application>Microsoft Office PowerPoint</Application>
  <PresentationFormat>Widescreen</PresentationFormat>
  <Paragraphs>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corey hendricks</dc:creator>
  <cp:lastModifiedBy>corey hendricks</cp:lastModifiedBy>
  <cp:revision>8</cp:revision>
  <dcterms:created xsi:type="dcterms:W3CDTF">2017-03-22T02:12:00Z</dcterms:created>
  <dcterms:modified xsi:type="dcterms:W3CDTF">2017-03-22T03:28:36Z</dcterms:modified>
</cp:coreProperties>
</file>

<file path=docProps/thumbnail.jpeg>
</file>